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291" r:id="rId2"/>
    <p:sldId id="288" r:id="rId3"/>
    <p:sldId id="325" r:id="rId4"/>
    <p:sldId id="326" r:id="rId5"/>
    <p:sldId id="327" r:id="rId6"/>
    <p:sldId id="328" r:id="rId7"/>
    <p:sldId id="329" r:id="rId8"/>
    <p:sldId id="331" r:id="rId9"/>
    <p:sldId id="330" r:id="rId10"/>
    <p:sldId id="333" r:id="rId11"/>
    <p:sldId id="332" r:id="rId12"/>
    <p:sldId id="334" r:id="rId13"/>
    <p:sldId id="336" r:id="rId14"/>
    <p:sldId id="284" r:id="rId15"/>
    <p:sldId id="285" r:id="rId16"/>
  </p:sldIdLst>
  <p:sldSz cx="12192000" cy="6858000"/>
  <p:notesSz cx="6858000" cy="9144000"/>
  <p:embeddedFontLst>
    <p:embeddedFont>
      <p:font typeface="Futura Std Book" panose="020B0502020204020303" charset="0"/>
      <p:regular r:id="rId19"/>
      <p:bold r:id="rId20"/>
      <p:italic r:id="rId21"/>
      <p:boldItalic r:id="rId22"/>
    </p:embeddedFont>
    <p:embeddedFont>
      <p:font typeface="Futura Std ExtraBold" panose="020B0903020204020204" charset="0"/>
      <p:regular r:id="rId23"/>
      <p:bold r:id="rId24"/>
      <p:italic r:id="rId25"/>
      <p:boldItalic r:id="rId26"/>
    </p:embeddedFont>
    <p:embeddedFont>
      <p:font typeface="Futura Std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FE"/>
    <a:srgbClr val="FFD800"/>
    <a:srgbClr val="FF9700"/>
    <a:srgbClr val="E2B0FF"/>
    <a:srgbClr val="93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2AE967-CF28-4F3D-A3C8-22D36CBC0CC4}" v="94" dt="2024-06-05T23:55:26.794"/>
  </p1510:revLst>
</p1510:revInfo>
</file>

<file path=ppt/tableStyles.xml><?xml version="1.0" encoding="utf-8"?>
<a:tblStyleLst xmlns:a="http://schemas.openxmlformats.org/drawingml/2006/main" def="{6F3820A2-099F-4B41-B226-6542A14747DE}">
  <a:tblStyle styleId="{6F3820A2-099F-4B41-B226-6542A14747D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5"/>
    <p:restoredTop sz="94575"/>
  </p:normalViewPr>
  <p:slideViewPr>
    <p:cSldViewPr snapToGrid="0" snapToObjects="1" showGuides="1">
      <p:cViewPr varScale="1">
        <p:scale>
          <a:sx n="79" d="100"/>
          <a:sy n="79" d="100"/>
        </p:scale>
        <p:origin x="115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57" d="100"/>
          <a:sy n="157" d="100"/>
        </p:scale>
        <p:origin x="5128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landa López" userId="90397a75467d9f97" providerId="LiveId" clId="{BD2AE967-CF28-4F3D-A3C8-22D36CBC0CC4}"/>
    <pc:docChg chg="undo custSel addSld delSld modSld sldOrd">
      <pc:chgData name="Yolanda López" userId="90397a75467d9f97" providerId="LiveId" clId="{BD2AE967-CF28-4F3D-A3C8-22D36CBC0CC4}" dt="2024-06-05T23:57:12.456" v="1763" actId="14100"/>
      <pc:docMkLst>
        <pc:docMk/>
      </pc:docMkLst>
      <pc:sldChg chg="addSp delSp modSp add mod ord">
        <pc:chgData name="Yolanda López" userId="90397a75467d9f97" providerId="LiveId" clId="{BD2AE967-CF28-4F3D-A3C8-22D36CBC0CC4}" dt="2024-06-05T23:27:33.374" v="944"/>
        <pc:sldMkLst>
          <pc:docMk/>
          <pc:sldMk cId="2779464856" sldId="330"/>
        </pc:sldMkLst>
        <pc:spChg chg="mod">
          <ac:chgData name="Yolanda López" userId="90397a75467d9f97" providerId="LiveId" clId="{BD2AE967-CF28-4F3D-A3C8-22D36CBC0CC4}" dt="2024-06-05T23:09:55.037" v="540" actId="20577"/>
          <ac:spMkLst>
            <pc:docMk/>
            <pc:sldMk cId="2779464856" sldId="330"/>
            <ac:spMk id="6" creationId="{28F81A42-27DC-D718-ADB7-E2324DA380C3}"/>
          </ac:spMkLst>
        </pc:spChg>
        <pc:spChg chg="mod">
          <ac:chgData name="Yolanda López" userId="90397a75467d9f97" providerId="LiveId" clId="{BD2AE967-CF28-4F3D-A3C8-22D36CBC0CC4}" dt="2024-06-05T23:07:35.432" v="276" actId="1076"/>
          <ac:spMkLst>
            <pc:docMk/>
            <pc:sldMk cId="2779464856" sldId="330"/>
            <ac:spMk id="7" creationId="{AA75833F-C7D8-0D9C-C44E-11202D739B56}"/>
          </ac:spMkLst>
        </pc:spChg>
        <pc:picChg chg="del">
          <ac:chgData name="Yolanda López" userId="90397a75467d9f97" providerId="LiveId" clId="{BD2AE967-CF28-4F3D-A3C8-22D36CBC0CC4}" dt="2024-06-05T23:06:58.269" v="264" actId="478"/>
          <ac:picMkLst>
            <pc:docMk/>
            <pc:sldMk cId="2779464856" sldId="330"/>
            <ac:picMk id="3" creationId="{CBC37D29-08E8-A382-4F3E-2471F66E3555}"/>
          </ac:picMkLst>
        </pc:picChg>
        <pc:picChg chg="add mod">
          <ac:chgData name="Yolanda López" userId="90397a75467d9f97" providerId="LiveId" clId="{BD2AE967-CF28-4F3D-A3C8-22D36CBC0CC4}" dt="2024-06-05T23:07:09.299" v="270" actId="1076"/>
          <ac:picMkLst>
            <pc:docMk/>
            <pc:sldMk cId="2779464856" sldId="330"/>
            <ac:picMk id="4" creationId="{3AA481C6-276E-D5A4-DA67-779749F740F4}"/>
          </ac:picMkLst>
        </pc:picChg>
      </pc:sldChg>
      <pc:sldChg chg="addSp delSp modSp add mod ord">
        <pc:chgData name="Yolanda López" userId="90397a75467d9f97" providerId="LiveId" clId="{BD2AE967-CF28-4F3D-A3C8-22D36CBC0CC4}" dt="2024-06-05T23:21:20.753" v="684" actId="1076"/>
        <pc:sldMkLst>
          <pc:docMk/>
          <pc:sldMk cId="420010796" sldId="331"/>
        </pc:sldMkLst>
        <pc:spChg chg="add">
          <ac:chgData name="Yolanda López" userId="90397a75467d9f97" providerId="LiveId" clId="{BD2AE967-CF28-4F3D-A3C8-22D36CBC0CC4}" dt="2024-06-05T23:11:59.485" v="567"/>
          <ac:spMkLst>
            <pc:docMk/>
            <pc:sldMk cId="420010796" sldId="331"/>
            <ac:spMk id="2" creationId="{538814A3-8EC3-807C-7A89-16C871A34902}"/>
          </ac:spMkLst>
        </pc:spChg>
        <pc:spChg chg="add del mod">
          <ac:chgData name="Yolanda López" userId="90397a75467d9f97" providerId="LiveId" clId="{BD2AE967-CF28-4F3D-A3C8-22D36CBC0CC4}" dt="2024-06-05T23:12:16.058" v="571" actId="478"/>
          <ac:spMkLst>
            <pc:docMk/>
            <pc:sldMk cId="420010796" sldId="331"/>
            <ac:spMk id="3" creationId="{9257098D-3E7B-C129-40ED-3A401DA1DABD}"/>
          </ac:spMkLst>
        </pc:spChg>
        <pc:spChg chg="mod">
          <ac:chgData name="Yolanda López" userId="90397a75467d9f97" providerId="LiveId" clId="{BD2AE967-CF28-4F3D-A3C8-22D36CBC0CC4}" dt="2024-06-05T23:21:15.259" v="683" actId="14100"/>
          <ac:spMkLst>
            <pc:docMk/>
            <pc:sldMk cId="420010796" sldId="331"/>
            <ac:spMk id="5" creationId="{0D5A5D57-B5D3-37C2-5F74-A722771CE685}"/>
          </ac:spMkLst>
        </pc:spChg>
        <pc:spChg chg="mod">
          <ac:chgData name="Yolanda López" userId="90397a75467d9f97" providerId="LiveId" clId="{BD2AE967-CF28-4F3D-A3C8-22D36CBC0CC4}" dt="2024-06-05T23:21:04.581" v="680" actId="1076"/>
          <ac:spMkLst>
            <pc:docMk/>
            <pc:sldMk cId="420010796" sldId="331"/>
            <ac:spMk id="6" creationId="{28F81A42-27DC-D718-ADB7-E2324DA380C3}"/>
          </ac:spMkLst>
        </pc:spChg>
        <pc:spChg chg="mod">
          <ac:chgData name="Yolanda López" userId="90397a75467d9f97" providerId="LiveId" clId="{BD2AE967-CF28-4F3D-A3C8-22D36CBC0CC4}" dt="2024-06-05T23:20:49.029" v="678" actId="1076"/>
          <ac:spMkLst>
            <pc:docMk/>
            <pc:sldMk cId="420010796" sldId="331"/>
            <ac:spMk id="7" creationId="{AA75833F-C7D8-0D9C-C44E-11202D739B56}"/>
          </ac:spMkLst>
        </pc:spChg>
        <pc:grpChg chg="add mod">
          <ac:chgData name="Yolanda López" userId="90397a75467d9f97" providerId="LiveId" clId="{BD2AE967-CF28-4F3D-A3C8-22D36CBC0CC4}" dt="2024-06-05T23:21:20.753" v="684" actId="1076"/>
          <ac:grpSpMkLst>
            <pc:docMk/>
            <pc:sldMk cId="420010796" sldId="331"/>
            <ac:grpSpMk id="8" creationId="{44176305-09EA-810C-015A-676E439DAB93}"/>
          </ac:grpSpMkLst>
        </pc:grpChg>
        <pc:picChg chg="del">
          <ac:chgData name="Yolanda López" userId="90397a75467d9f97" providerId="LiveId" clId="{BD2AE967-CF28-4F3D-A3C8-22D36CBC0CC4}" dt="2024-06-05T23:10:54.049" v="547" actId="478"/>
          <ac:picMkLst>
            <pc:docMk/>
            <pc:sldMk cId="420010796" sldId="331"/>
            <ac:picMk id="4" creationId="{3AA481C6-276E-D5A4-DA67-779749F740F4}"/>
          </ac:picMkLst>
        </pc:picChg>
        <pc:picChg chg="add mod">
          <ac:chgData name="Yolanda López" userId="90397a75467d9f97" providerId="LiveId" clId="{BD2AE967-CF28-4F3D-A3C8-22D36CBC0CC4}" dt="2024-06-05T23:21:20.753" v="684" actId="1076"/>
          <ac:picMkLst>
            <pc:docMk/>
            <pc:sldMk cId="420010796" sldId="331"/>
            <ac:picMk id="1028" creationId="{137D24AF-1B13-A484-3E4D-5B9592D4DBA5}"/>
          </ac:picMkLst>
        </pc:picChg>
        <pc:picChg chg="add mod">
          <ac:chgData name="Yolanda López" userId="90397a75467d9f97" providerId="LiveId" clId="{BD2AE967-CF28-4F3D-A3C8-22D36CBC0CC4}" dt="2024-06-05T23:21:20.753" v="684" actId="1076"/>
          <ac:picMkLst>
            <pc:docMk/>
            <pc:sldMk cId="420010796" sldId="331"/>
            <ac:picMk id="1030" creationId="{2BA93598-D406-2FA1-1556-4E7CF7A81268}"/>
          </ac:picMkLst>
        </pc:picChg>
        <pc:picChg chg="add mod">
          <ac:chgData name="Yolanda López" userId="90397a75467d9f97" providerId="LiveId" clId="{BD2AE967-CF28-4F3D-A3C8-22D36CBC0CC4}" dt="2024-06-05T23:21:20.753" v="684" actId="1076"/>
          <ac:picMkLst>
            <pc:docMk/>
            <pc:sldMk cId="420010796" sldId="331"/>
            <ac:picMk id="1032" creationId="{4CD302B2-0CE5-F516-5B61-163A58C3E3FE}"/>
          </ac:picMkLst>
        </pc:picChg>
        <pc:picChg chg="add mod">
          <ac:chgData name="Yolanda López" userId="90397a75467d9f97" providerId="LiveId" clId="{BD2AE967-CF28-4F3D-A3C8-22D36CBC0CC4}" dt="2024-06-05T23:21:20.753" v="684" actId="1076"/>
          <ac:picMkLst>
            <pc:docMk/>
            <pc:sldMk cId="420010796" sldId="331"/>
            <ac:picMk id="1034" creationId="{4B3A28AA-E458-BBD5-1643-4F03CFC07475}"/>
          </ac:picMkLst>
        </pc:picChg>
        <pc:picChg chg="add mod">
          <ac:chgData name="Yolanda López" userId="90397a75467d9f97" providerId="LiveId" clId="{BD2AE967-CF28-4F3D-A3C8-22D36CBC0CC4}" dt="2024-06-05T23:21:20.753" v="684" actId="1076"/>
          <ac:picMkLst>
            <pc:docMk/>
            <pc:sldMk cId="420010796" sldId="331"/>
            <ac:picMk id="1036" creationId="{954D872D-2A02-8BC7-EFB5-6CADEAA8EC79}"/>
          </ac:picMkLst>
        </pc:picChg>
        <pc:picChg chg="add mod">
          <ac:chgData name="Yolanda López" userId="90397a75467d9f97" providerId="LiveId" clId="{BD2AE967-CF28-4F3D-A3C8-22D36CBC0CC4}" dt="2024-06-05T23:21:20.753" v="684" actId="1076"/>
          <ac:picMkLst>
            <pc:docMk/>
            <pc:sldMk cId="420010796" sldId="331"/>
            <ac:picMk id="1038" creationId="{282909F1-1630-8C05-E2B8-F2C7395782D4}"/>
          </ac:picMkLst>
        </pc:picChg>
      </pc:sldChg>
      <pc:sldChg chg="addSp delSp modSp add mod">
        <pc:chgData name="Yolanda López" userId="90397a75467d9f97" providerId="LiveId" clId="{BD2AE967-CF28-4F3D-A3C8-22D36CBC0CC4}" dt="2024-06-05T23:35:19.408" v="1381" actId="1076"/>
        <pc:sldMkLst>
          <pc:docMk/>
          <pc:sldMk cId="1720332165" sldId="332"/>
        </pc:sldMkLst>
        <pc:spChg chg="mod">
          <ac:chgData name="Yolanda López" userId="90397a75467d9f97" providerId="LiveId" clId="{BD2AE967-CF28-4F3D-A3C8-22D36CBC0CC4}" dt="2024-06-05T23:35:16.164" v="1380" actId="14100"/>
          <ac:spMkLst>
            <pc:docMk/>
            <pc:sldMk cId="1720332165" sldId="332"/>
            <ac:spMk id="5" creationId="{0D5A5D57-B5D3-37C2-5F74-A722771CE685}"/>
          </ac:spMkLst>
        </pc:spChg>
        <pc:spChg chg="mod">
          <ac:chgData name="Yolanda López" userId="90397a75467d9f97" providerId="LiveId" clId="{BD2AE967-CF28-4F3D-A3C8-22D36CBC0CC4}" dt="2024-06-05T23:32:56.430" v="1355" actId="20577"/>
          <ac:spMkLst>
            <pc:docMk/>
            <pc:sldMk cId="1720332165" sldId="332"/>
            <ac:spMk id="6" creationId="{28F81A42-27DC-D718-ADB7-E2324DA380C3}"/>
          </ac:spMkLst>
        </pc:spChg>
        <pc:spChg chg="mod">
          <ac:chgData name="Yolanda López" userId="90397a75467d9f97" providerId="LiveId" clId="{BD2AE967-CF28-4F3D-A3C8-22D36CBC0CC4}" dt="2024-06-05T23:23:27.355" v="770" actId="1076"/>
          <ac:spMkLst>
            <pc:docMk/>
            <pc:sldMk cId="1720332165" sldId="332"/>
            <ac:spMk id="7" creationId="{AA75833F-C7D8-0D9C-C44E-11202D739B56}"/>
          </ac:spMkLst>
        </pc:spChg>
        <pc:spChg chg="add del mod ord">
          <ac:chgData name="Yolanda López" userId="90397a75467d9f97" providerId="LiveId" clId="{BD2AE967-CF28-4F3D-A3C8-22D36CBC0CC4}" dt="2024-06-05T23:35:11.982" v="1378" actId="478"/>
          <ac:spMkLst>
            <pc:docMk/>
            <pc:sldMk cId="1720332165" sldId="332"/>
            <ac:spMk id="10" creationId="{F3D20893-1801-116B-C76F-3548BF32A0ED}"/>
          </ac:spMkLst>
        </pc:spChg>
        <pc:grpChg chg="del">
          <ac:chgData name="Yolanda López" userId="90397a75467d9f97" providerId="LiveId" clId="{BD2AE967-CF28-4F3D-A3C8-22D36CBC0CC4}" dt="2024-06-05T23:23:01.323" v="763" actId="478"/>
          <ac:grpSpMkLst>
            <pc:docMk/>
            <pc:sldMk cId="1720332165" sldId="332"/>
            <ac:grpSpMk id="8" creationId="{44176305-09EA-810C-015A-676E439DAB93}"/>
          </ac:grpSpMkLst>
        </pc:grpChg>
        <pc:picChg chg="add del mod">
          <ac:chgData name="Yolanda López" userId="90397a75467d9f97" providerId="LiveId" clId="{BD2AE967-CF28-4F3D-A3C8-22D36CBC0CC4}" dt="2024-06-05T23:33:56.984" v="1357" actId="478"/>
          <ac:picMkLst>
            <pc:docMk/>
            <pc:sldMk cId="1720332165" sldId="332"/>
            <ac:picMk id="3" creationId="{A8782933-E198-EA7C-FAA7-275389970F4C}"/>
          </ac:picMkLst>
        </pc:picChg>
        <pc:picChg chg="add mod">
          <ac:chgData name="Yolanda López" userId="90397a75467d9f97" providerId="LiveId" clId="{BD2AE967-CF28-4F3D-A3C8-22D36CBC0CC4}" dt="2024-06-05T23:35:19.408" v="1381" actId="1076"/>
          <ac:picMkLst>
            <pc:docMk/>
            <pc:sldMk cId="1720332165" sldId="332"/>
            <ac:picMk id="9" creationId="{CA40D8DE-6558-7633-4692-F2909044F227}"/>
          </ac:picMkLst>
        </pc:picChg>
      </pc:sldChg>
      <pc:sldChg chg="modSp add mod ord">
        <pc:chgData name="Yolanda López" userId="90397a75467d9f97" providerId="LiveId" clId="{BD2AE967-CF28-4F3D-A3C8-22D36CBC0CC4}" dt="2024-06-05T23:35:00.260" v="1375" actId="1076"/>
        <pc:sldMkLst>
          <pc:docMk/>
          <pc:sldMk cId="585398781" sldId="333"/>
        </pc:sldMkLst>
        <pc:spChg chg="mod">
          <ac:chgData name="Yolanda López" userId="90397a75467d9f97" providerId="LiveId" clId="{BD2AE967-CF28-4F3D-A3C8-22D36CBC0CC4}" dt="2024-06-05T23:35:00.260" v="1375" actId="1076"/>
          <ac:spMkLst>
            <pc:docMk/>
            <pc:sldMk cId="585398781" sldId="333"/>
            <ac:spMk id="6" creationId="{28F81A42-27DC-D718-ADB7-E2324DA380C3}"/>
          </ac:spMkLst>
        </pc:spChg>
        <pc:picChg chg="mod">
          <ac:chgData name="Yolanda López" userId="90397a75467d9f97" providerId="LiveId" clId="{BD2AE967-CF28-4F3D-A3C8-22D36CBC0CC4}" dt="2024-06-05T23:34:56.925" v="1374" actId="1076"/>
          <ac:picMkLst>
            <pc:docMk/>
            <pc:sldMk cId="585398781" sldId="333"/>
            <ac:picMk id="3" creationId="{A8782933-E198-EA7C-FAA7-275389970F4C}"/>
          </ac:picMkLst>
        </pc:picChg>
      </pc:sldChg>
      <pc:sldChg chg="addSp delSp modSp add mod">
        <pc:chgData name="Yolanda López" userId="90397a75467d9f97" providerId="LiveId" clId="{BD2AE967-CF28-4F3D-A3C8-22D36CBC0CC4}" dt="2024-06-05T23:44:28.309" v="1609" actId="20577"/>
        <pc:sldMkLst>
          <pc:docMk/>
          <pc:sldMk cId="3495191590" sldId="334"/>
        </pc:sldMkLst>
        <pc:spChg chg="mod">
          <ac:chgData name="Yolanda López" userId="90397a75467d9f97" providerId="LiveId" clId="{BD2AE967-CF28-4F3D-A3C8-22D36CBC0CC4}" dt="2024-06-05T23:44:25.018" v="1608" actId="1076"/>
          <ac:spMkLst>
            <pc:docMk/>
            <pc:sldMk cId="3495191590" sldId="334"/>
            <ac:spMk id="5" creationId="{0D5A5D57-B5D3-37C2-5F74-A722771CE685}"/>
          </ac:spMkLst>
        </pc:spChg>
        <pc:spChg chg="mod">
          <ac:chgData name="Yolanda López" userId="90397a75467d9f97" providerId="LiveId" clId="{BD2AE967-CF28-4F3D-A3C8-22D36CBC0CC4}" dt="2024-06-05T23:44:25.018" v="1608" actId="1076"/>
          <ac:spMkLst>
            <pc:docMk/>
            <pc:sldMk cId="3495191590" sldId="334"/>
            <ac:spMk id="6" creationId="{28F81A42-27DC-D718-ADB7-E2324DA380C3}"/>
          </ac:spMkLst>
        </pc:spChg>
        <pc:spChg chg="mod">
          <ac:chgData name="Yolanda López" userId="90397a75467d9f97" providerId="LiveId" clId="{BD2AE967-CF28-4F3D-A3C8-22D36CBC0CC4}" dt="2024-06-05T23:44:28.309" v="1609" actId="20577"/>
          <ac:spMkLst>
            <pc:docMk/>
            <pc:sldMk cId="3495191590" sldId="334"/>
            <ac:spMk id="7" creationId="{AA75833F-C7D8-0D9C-C44E-11202D739B56}"/>
          </ac:spMkLst>
        </pc:spChg>
        <pc:picChg chg="add mod">
          <ac:chgData name="Yolanda López" userId="90397a75467d9f97" providerId="LiveId" clId="{BD2AE967-CF28-4F3D-A3C8-22D36CBC0CC4}" dt="2024-06-05T23:44:25.018" v="1608" actId="1076"/>
          <ac:picMkLst>
            <pc:docMk/>
            <pc:sldMk cId="3495191590" sldId="334"/>
            <ac:picMk id="3" creationId="{EE71566E-D855-84E1-7F98-36ECA0524BF3}"/>
          </ac:picMkLst>
        </pc:picChg>
        <pc:picChg chg="del">
          <ac:chgData name="Yolanda López" userId="90397a75467d9f97" providerId="LiveId" clId="{BD2AE967-CF28-4F3D-A3C8-22D36CBC0CC4}" dt="2024-06-05T23:43:37.634" v="1604" actId="478"/>
          <ac:picMkLst>
            <pc:docMk/>
            <pc:sldMk cId="3495191590" sldId="334"/>
            <ac:picMk id="9" creationId="{CA40D8DE-6558-7633-4692-F2909044F227}"/>
          </ac:picMkLst>
        </pc:picChg>
      </pc:sldChg>
      <pc:sldChg chg="addSp delSp modSp add del mod">
        <pc:chgData name="Yolanda López" userId="90397a75467d9f97" providerId="LiveId" clId="{BD2AE967-CF28-4F3D-A3C8-22D36CBC0CC4}" dt="2024-06-05T23:50:03.195" v="1668" actId="47"/>
        <pc:sldMkLst>
          <pc:docMk/>
          <pc:sldMk cId="3239366447" sldId="335"/>
        </pc:sldMkLst>
        <pc:spChg chg="add">
          <ac:chgData name="Yolanda López" userId="90397a75467d9f97" providerId="LiveId" clId="{BD2AE967-CF28-4F3D-A3C8-22D36CBC0CC4}" dt="2024-06-05T23:48:14.414" v="1647"/>
          <ac:spMkLst>
            <pc:docMk/>
            <pc:sldMk cId="3239366447" sldId="335"/>
            <ac:spMk id="2" creationId="{D63296FF-C888-60AB-097C-8D74A43D76AA}"/>
          </ac:spMkLst>
        </pc:spChg>
        <pc:spChg chg="del mod">
          <ac:chgData name="Yolanda López" userId="90397a75467d9f97" providerId="LiveId" clId="{BD2AE967-CF28-4F3D-A3C8-22D36CBC0CC4}" dt="2024-06-05T23:47:52.887" v="1644" actId="478"/>
          <ac:spMkLst>
            <pc:docMk/>
            <pc:sldMk cId="3239366447" sldId="335"/>
            <ac:spMk id="5" creationId="{0D5A5D57-B5D3-37C2-5F74-A722771CE685}"/>
          </ac:spMkLst>
        </pc:spChg>
        <pc:spChg chg="del mod">
          <ac:chgData name="Yolanda López" userId="90397a75467d9f97" providerId="LiveId" clId="{BD2AE967-CF28-4F3D-A3C8-22D36CBC0CC4}" dt="2024-06-05T23:49:57.035" v="1666" actId="21"/>
          <ac:spMkLst>
            <pc:docMk/>
            <pc:sldMk cId="3239366447" sldId="335"/>
            <ac:spMk id="6" creationId="{28F81A42-27DC-D718-ADB7-E2324DA380C3}"/>
          </ac:spMkLst>
        </pc:spChg>
        <pc:spChg chg="del mod">
          <ac:chgData name="Yolanda López" userId="90397a75467d9f97" providerId="LiveId" clId="{BD2AE967-CF28-4F3D-A3C8-22D36CBC0CC4}" dt="2024-06-05T23:49:57.035" v="1666" actId="21"/>
          <ac:spMkLst>
            <pc:docMk/>
            <pc:sldMk cId="3239366447" sldId="335"/>
            <ac:spMk id="7" creationId="{AA75833F-C7D8-0D9C-C44E-11202D739B56}"/>
          </ac:spMkLst>
        </pc:spChg>
        <pc:picChg chg="del">
          <ac:chgData name="Yolanda López" userId="90397a75467d9f97" providerId="LiveId" clId="{BD2AE967-CF28-4F3D-A3C8-22D36CBC0CC4}" dt="2024-06-05T23:47:35.284" v="1642" actId="478"/>
          <ac:picMkLst>
            <pc:docMk/>
            <pc:sldMk cId="3239366447" sldId="335"/>
            <ac:picMk id="3" creationId="{EE71566E-D855-84E1-7F98-36ECA0524BF3}"/>
          </ac:picMkLst>
        </pc:picChg>
      </pc:sldChg>
      <pc:sldChg chg="new del">
        <pc:chgData name="Yolanda López" userId="90397a75467d9f97" providerId="LiveId" clId="{BD2AE967-CF28-4F3D-A3C8-22D36CBC0CC4}" dt="2024-06-05T23:46:50.853" v="1611" actId="47"/>
        <pc:sldMkLst>
          <pc:docMk/>
          <pc:sldMk cId="3543886778" sldId="335"/>
        </pc:sldMkLst>
      </pc:sldChg>
      <pc:sldChg chg="addSp delSp modSp add mod ord">
        <pc:chgData name="Yolanda López" userId="90397a75467d9f97" providerId="LiveId" clId="{BD2AE967-CF28-4F3D-A3C8-22D36CBC0CC4}" dt="2024-06-05T23:57:12.456" v="1763" actId="14100"/>
        <pc:sldMkLst>
          <pc:docMk/>
          <pc:sldMk cId="3048076733" sldId="336"/>
        </pc:sldMkLst>
        <pc:spChg chg="add mod">
          <ac:chgData name="Yolanda López" userId="90397a75467d9f97" providerId="LiveId" clId="{BD2AE967-CF28-4F3D-A3C8-22D36CBC0CC4}" dt="2024-06-05T23:55:00.435" v="1739" actId="571"/>
          <ac:spMkLst>
            <pc:docMk/>
            <pc:sldMk cId="3048076733" sldId="336"/>
            <ac:spMk id="5" creationId="{F7C94AFF-0AD4-8EE8-84B6-7700A012F288}"/>
          </ac:spMkLst>
        </pc:spChg>
        <pc:spChg chg="add mod">
          <ac:chgData name="Yolanda López" userId="90397a75467d9f97" providerId="LiveId" clId="{BD2AE967-CF28-4F3D-A3C8-22D36CBC0CC4}" dt="2024-06-05T23:56:56.680" v="1760" actId="1076"/>
          <ac:spMkLst>
            <pc:docMk/>
            <pc:sldMk cId="3048076733" sldId="336"/>
            <ac:spMk id="6" creationId="{28F81A42-27DC-D718-ADB7-E2324DA380C3}"/>
          </ac:spMkLst>
        </pc:spChg>
        <pc:spChg chg="add mod">
          <ac:chgData name="Yolanda López" userId="90397a75467d9f97" providerId="LiveId" clId="{BD2AE967-CF28-4F3D-A3C8-22D36CBC0CC4}" dt="2024-06-05T23:50:19.042" v="1673" actId="1076"/>
          <ac:spMkLst>
            <pc:docMk/>
            <pc:sldMk cId="3048076733" sldId="336"/>
            <ac:spMk id="7" creationId="{AA75833F-C7D8-0D9C-C44E-11202D739B56}"/>
          </ac:spMkLst>
        </pc:spChg>
        <pc:spChg chg="add mod">
          <ac:chgData name="Yolanda López" userId="90397a75467d9f97" providerId="LiveId" clId="{BD2AE967-CF28-4F3D-A3C8-22D36CBC0CC4}" dt="2024-06-05T23:55:00.435" v="1739" actId="571"/>
          <ac:spMkLst>
            <pc:docMk/>
            <pc:sldMk cId="3048076733" sldId="336"/>
            <ac:spMk id="8" creationId="{56049837-4D52-8E63-CCDA-D15BC264F806}"/>
          </ac:spMkLst>
        </pc:spChg>
        <pc:spChg chg="add mod">
          <ac:chgData name="Yolanda López" userId="90397a75467d9f97" providerId="LiveId" clId="{BD2AE967-CF28-4F3D-A3C8-22D36CBC0CC4}" dt="2024-06-05T23:57:06.039" v="1762" actId="14100"/>
          <ac:spMkLst>
            <pc:docMk/>
            <pc:sldMk cId="3048076733" sldId="336"/>
            <ac:spMk id="9" creationId="{836DC90D-1184-46B2-0688-4734AF535F45}"/>
          </ac:spMkLst>
        </pc:spChg>
        <pc:spChg chg="mod">
          <ac:chgData name="Yolanda López" userId="90397a75467d9f97" providerId="LiveId" clId="{BD2AE967-CF28-4F3D-A3C8-22D36CBC0CC4}" dt="2024-06-05T23:57:12.456" v="1763" actId="14100"/>
          <ac:spMkLst>
            <pc:docMk/>
            <pc:sldMk cId="3048076733" sldId="336"/>
            <ac:spMk id="17" creationId="{0A16DF7F-E9BC-BE49-AD8C-86CF4396A087}"/>
          </ac:spMkLst>
        </pc:spChg>
        <pc:spChg chg="del">
          <ac:chgData name="Yolanda López" userId="90397a75467d9f97" providerId="LiveId" clId="{BD2AE967-CF28-4F3D-A3C8-22D36CBC0CC4}" dt="2024-06-05T23:50:14.576" v="1672" actId="478"/>
          <ac:spMkLst>
            <pc:docMk/>
            <pc:sldMk cId="3048076733" sldId="336"/>
            <ac:spMk id="19" creationId="{135301CC-B2D7-3346-A11D-3BD7A0056626}"/>
          </ac:spMkLst>
        </pc:spChg>
        <pc:spChg chg="del mod">
          <ac:chgData name="Yolanda López" userId="90397a75467d9f97" providerId="LiveId" clId="{BD2AE967-CF28-4F3D-A3C8-22D36CBC0CC4}" dt="2024-06-05T23:50:12.481" v="1671" actId="478"/>
          <ac:spMkLst>
            <pc:docMk/>
            <pc:sldMk cId="3048076733" sldId="336"/>
            <ac:spMk id="20" creationId="{FA5DD223-6F29-5842-AEBC-6BEA45FDD7D8}"/>
          </ac:spMkLst>
        </pc:spChg>
        <pc:cxnChg chg="add">
          <ac:chgData name="Yolanda López" userId="90397a75467d9f97" providerId="LiveId" clId="{BD2AE967-CF28-4F3D-A3C8-22D36CBC0CC4}" dt="2024-06-05T23:54:46.774" v="1733" actId="11529"/>
          <ac:cxnSpMkLst>
            <pc:docMk/>
            <pc:sldMk cId="3048076733" sldId="336"/>
            <ac:cxnSpMk id="3" creationId="{D1E85193-7E11-C019-7CE1-18838AF7F94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82B062B-875C-C840-96B2-2EF9662CEA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Futura Std Book" panose="020B0502020204020303" pitchFamily="34" charset="77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0D445B-F59F-A344-A367-EC6DB4B117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BF34D-2EA7-6044-AE59-71BA20BCC182}" type="datetimeFigureOut">
              <a:rPr lang="en-GB" smtClean="0">
                <a:latin typeface="Futura Std Book" panose="020B0502020204020303" pitchFamily="34" charset="77"/>
              </a:rPr>
              <a:t>06/06/2024</a:t>
            </a:fld>
            <a:endParaRPr lang="en-GB" dirty="0">
              <a:latin typeface="Futura Std Book" panose="020B0502020204020303" pitchFamily="34" charset="77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E53350-E79D-8944-A86B-322927957F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Futura Std Book" panose="020B0502020204020303" pitchFamily="34" charset="77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696EB-5EB9-2A48-87B5-D4544FFB1E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F1D6-CD6D-7945-ABCB-4DEA0E28F7AA}" type="slidenum">
              <a:rPr lang="en-GB" smtClean="0">
                <a:latin typeface="Futura Std Book" panose="020B0502020204020303" pitchFamily="34" charset="77"/>
              </a:rPr>
              <a:t>‹Nº›</a:t>
            </a:fld>
            <a:endParaRPr lang="en-GB" dirty="0">
              <a:latin typeface="Futura Std Book" panose="020B05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531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630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90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828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66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720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26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24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05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6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34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Portad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A5384EB-07CB-3343-AF51-3FBCCA453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2753" y="-126607"/>
            <a:ext cx="1999129" cy="9445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CD910D-95FD-FA46-ACF9-625BB034406C}"/>
              </a:ext>
            </a:extLst>
          </p:cNvPr>
          <p:cNvSpPr txBox="1"/>
          <p:nvPr userDrawn="1"/>
        </p:nvSpPr>
        <p:spPr>
          <a:xfrm>
            <a:off x="11319723" y="345675"/>
            <a:ext cx="68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A81EBFC-2AF7-804D-98F4-3B9591002A10}" type="slidenum">
              <a:rPr lang="en-GB" sz="1000" b="0" i="0" smtClean="0">
                <a:solidFill>
                  <a:schemeClr val="bg2"/>
                </a:solidFill>
                <a:latin typeface="Futura Std Book" panose="020B0502020204020303" pitchFamily="34" charset="77"/>
              </a:rPr>
              <a:pPr algn="r"/>
              <a:t>‹Nº›</a:t>
            </a:fld>
            <a:endParaRPr lang="en-GB" sz="1000" b="0" i="0" dirty="0">
              <a:solidFill>
                <a:schemeClr val="bg2"/>
              </a:solidFill>
              <a:latin typeface="Futura Std Book" panose="020B0502020204020303" pitchFamily="34" charset="77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09EA469-3A5E-2B4F-91B2-3E3F169FC94E}"/>
              </a:ext>
            </a:extLst>
          </p:cNvPr>
          <p:cNvCxnSpPr/>
          <p:nvPr userDrawn="1"/>
        </p:nvCxnSpPr>
        <p:spPr>
          <a:xfrm>
            <a:off x="0" y="656592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bservablehq.com/@d3/pie-chart/2?intent=fork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observablehq.com/@d3/bar-chart/2?intent=for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bservablehq.com/@d3/gallery?utm_source=d3js-org&amp;utm_medium=nav&amp;utm_campaign=try-observable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d3js.org/getting-started" TargetMode="External"/><Relationship Id="rId10" Type="http://schemas.openxmlformats.org/officeDocument/2006/relationships/hyperlink" Target="https://observablehq.com/@d3/gradient-encoding?intent=fork" TargetMode="External"/><Relationship Id="rId4" Type="http://schemas.openxmlformats.org/officeDocument/2006/relationships/hyperlink" Target="https://d3js.org/" TargetMode="External"/><Relationship Id="rId9" Type="http://schemas.openxmlformats.org/officeDocument/2006/relationships/hyperlink" Target="https://observablehq.com/@d3/histogram/2?intent=for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www.kaggle.com/datasets/mehmettahiraslan/customer-shopping-datas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401BE871-245E-F74D-AE40-54DFEC6582C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Google Shape;40;p15">
            <a:extLst>
              <a:ext uri="{FF2B5EF4-FFF2-40B4-BE49-F238E27FC236}">
                <a16:creationId xmlns:a16="http://schemas.microsoft.com/office/drawing/2014/main" id="{D1DE0207-8084-C14A-B32E-0CC2E4CA952C}"/>
              </a:ext>
            </a:extLst>
          </p:cNvPr>
          <p:cNvSpPr txBox="1"/>
          <p:nvPr/>
        </p:nvSpPr>
        <p:spPr>
          <a:xfrm>
            <a:off x="2636197" y="2931982"/>
            <a:ext cx="9298138" cy="236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 b="1" dirty="0">
                <a:solidFill>
                  <a:srgbClr val="EFEFEF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Taller de visualizaciones conjuntas</a:t>
            </a:r>
            <a:br>
              <a:rPr lang="en-US" sz="3200" b="1" u="none" strike="noStrike" cap="none" dirty="0">
                <a:solidFill>
                  <a:srgbClr val="EFEFEF"/>
                </a:solidFill>
                <a:latin typeface="Futura Std ExtraBold" panose="020B0502020204020303" pitchFamily="34" charset="77"/>
                <a:ea typeface="Montserrat ExtraBold"/>
                <a:cs typeface="Montserrat ExtraBold"/>
                <a:sym typeface="Montserrat ExtraBold"/>
              </a:rPr>
            </a:br>
            <a:r>
              <a:rPr lang="en-US" sz="3200" u="none" strike="noStrike" cap="none" dirty="0">
                <a:solidFill>
                  <a:srgbClr val="EFEFEF"/>
                </a:solidFill>
                <a:latin typeface="Futura Std Book" panose="020B0502020204020303" pitchFamily="34" charset="77"/>
                <a:ea typeface="Montserrat"/>
                <a:cs typeface="Montserrat"/>
                <a:sym typeface="Montserrat"/>
              </a:rPr>
              <a:t>Intake </a:t>
            </a:r>
            <a:r>
              <a:rPr lang="en-US" sz="3200" u="none" strike="noStrike" cap="none" dirty="0" err="1">
                <a:solidFill>
                  <a:srgbClr val="EFEFEF"/>
                </a:solidFill>
                <a:latin typeface="Futura Std Book" panose="020B0502020204020303" pitchFamily="34" charset="77"/>
                <a:ea typeface="Montserrat"/>
                <a:cs typeface="Montserrat"/>
                <a:sym typeface="Montserrat"/>
              </a:rPr>
              <a:t>febrero</a:t>
            </a:r>
            <a:r>
              <a:rPr lang="en-US" sz="3200" u="none" strike="noStrike" cap="none" dirty="0">
                <a:solidFill>
                  <a:srgbClr val="EFEFEF"/>
                </a:solidFill>
                <a:latin typeface="Futura Std Book" panose="020B0502020204020303" pitchFamily="34" charset="77"/>
                <a:ea typeface="Montserrat"/>
                <a:cs typeface="Montserrat"/>
                <a:sym typeface="Montserrat"/>
              </a:rPr>
              <a:t> 24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EFEFEF"/>
                </a:solidFill>
                <a:latin typeface="Futura Std Book" panose="020B0502020204020303" pitchFamily="34" charset="77"/>
                <a:cs typeface="Futura Medium" panose="020B0602020204020303" pitchFamily="34" charset="-79"/>
                <a:sym typeface="Montserrat"/>
              </a:rPr>
              <a:t>Taller Data Science &amp; </a:t>
            </a:r>
            <a:r>
              <a:rPr lang="en-US" sz="3200" dirty="0" err="1">
                <a:solidFill>
                  <a:srgbClr val="EFEFEF"/>
                </a:solidFill>
                <a:latin typeface="Futura Std Book" panose="020B0502020204020303" pitchFamily="34" charset="77"/>
                <a:cs typeface="Futura Medium" panose="020B0602020204020303" pitchFamily="34" charset="-79"/>
                <a:sym typeface="Montserrat"/>
              </a:rPr>
              <a:t>Fullstack</a:t>
            </a:r>
            <a:endParaRPr lang="en-US" sz="3200" dirty="0">
              <a:solidFill>
                <a:srgbClr val="EFEFEF"/>
              </a:solidFill>
              <a:latin typeface="Futura Std Book" panose="020B0502020204020303" pitchFamily="34" charset="77"/>
              <a:cs typeface="Futura Medium" panose="020B0602020204020303" pitchFamily="34" charset="-79"/>
              <a:sym typeface="Montserra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EFEFEF"/>
                </a:solidFill>
                <a:latin typeface="Futura Std Book" panose="020B0502020204020303" pitchFamily="34" charset="77"/>
                <a:cs typeface="Futura Medium" panose="020B0602020204020303" pitchFamily="34" charset="-79"/>
                <a:sym typeface="Montserrat"/>
              </a:rPr>
              <a:t>Miguel Vela Planas, TA Data Science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EFEFEF"/>
                </a:solidFill>
                <a:latin typeface="Futura Std Book" panose="020B0502020204020303" pitchFamily="34" charset="77"/>
                <a:cs typeface="Futura Medium" panose="020B0602020204020303" pitchFamily="34" charset="-79"/>
                <a:sym typeface="Montserrat"/>
              </a:rPr>
              <a:t>Yolanda Lopez, TA </a:t>
            </a:r>
            <a:r>
              <a:rPr lang="en-US" sz="2000" dirty="0" err="1">
                <a:solidFill>
                  <a:srgbClr val="EFEFEF"/>
                </a:solidFill>
                <a:latin typeface="Futura Std Book" panose="020B0502020204020303" pitchFamily="34" charset="77"/>
                <a:cs typeface="Futura Medium" panose="020B0602020204020303" pitchFamily="34" charset="-79"/>
                <a:sym typeface="Montserrat"/>
              </a:rPr>
              <a:t>Fullstack</a:t>
            </a:r>
            <a:endParaRPr lang="en-US" sz="2000" dirty="0">
              <a:latin typeface="Futura Std Book" panose="020B0502020204020303" pitchFamily="34" charset="77"/>
              <a:cs typeface="Futura Medium" panose="020B0602020204020303" pitchFamily="34" charset="-79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746C9E-A5BF-E949-896A-B43D751A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8" y="437669"/>
            <a:ext cx="4688541" cy="22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4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9">
            <a:extLst>
              <a:ext uri="{FF2B5EF4-FFF2-40B4-BE49-F238E27FC236}">
                <a16:creationId xmlns:a16="http://schemas.microsoft.com/office/drawing/2014/main" id="{0D5A5D57-B5D3-37C2-5F74-A722771CE685}"/>
              </a:ext>
            </a:extLst>
          </p:cNvPr>
          <p:cNvSpPr/>
          <p:nvPr/>
        </p:nvSpPr>
        <p:spPr>
          <a:xfrm>
            <a:off x="685801" y="1666876"/>
            <a:ext cx="10725150" cy="4429124"/>
          </a:xfrm>
          <a:prstGeom prst="rect">
            <a:avLst/>
          </a:prstGeom>
          <a:solidFill>
            <a:schemeClr val="tx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1854844" y="2047874"/>
            <a:ext cx="4603106" cy="314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Empezaremos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el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Backend y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el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manejo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los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Datos: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Creacion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del Backend con Node.js</a:t>
            </a:r>
          </a:p>
          <a:p>
            <a:pPr marL="2857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Instala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Node.js</a:t>
            </a: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Inicializa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Proyecto</a:t>
            </a: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Instala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Dependencias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recuerda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las CORS)</a:t>
            </a:r>
          </a:p>
          <a:p>
            <a:pPr marL="2857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Configura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Servidor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lvl="1">
              <a:lnSpc>
                <a:spcPts val="2400"/>
              </a:lnSpc>
            </a:pP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CONSEJO: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utiliza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Postman</a:t>
            </a: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597544" y="844346"/>
            <a:ext cx="7335855" cy="49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Estructura del Ejercicio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782933-E198-EA7C-FAA7-275389970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992" y="2047875"/>
            <a:ext cx="2355207" cy="37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9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9">
            <a:extLst>
              <a:ext uri="{FF2B5EF4-FFF2-40B4-BE49-F238E27FC236}">
                <a16:creationId xmlns:a16="http://schemas.microsoft.com/office/drawing/2014/main" id="{0D5A5D57-B5D3-37C2-5F74-A722771CE685}"/>
              </a:ext>
            </a:extLst>
          </p:cNvPr>
          <p:cNvSpPr/>
          <p:nvPr/>
        </p:nvSpPr>
        <p:spPr>
          <a:xfrm>
            <a:off x="685801" y="1666876"/>
            <a:ext cx="6905624" cy="4429124"/>
          </a:xfrm>
          <a:prstGeom prst="rect">
            <a:avLst/>
          </a:prstGeom>
          <a:solidFill>
            <a:schemeClr val="tx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1426221" y="2047875"/>
            <a:ext cx="4603106" cy="340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bg1"/>
                </a:solidFill>
              </a:rPr>
              <a:t>Creación del </a:t>
            </a:r>
            <a:r>
              <a:rPr lang="es-ES" sz="1600" dirty="0" err="1">
                <a:solidFill>
                  <a:schemeClr val="bg1"/>
                </a:solidFill>
              </a:rPr>
              <a:t>Frontend</a:t>
            </a:r>
            <a:r>
              <a:rPr lang="es-ES" sz="1600" dirty="0">
                <a:solidFill>
                  <a:schemeClr val="bg1"/>
                </a:solidFill>
              </a:rPr>
              <a:t> con </a:t>
            </a:r>
            <a:r>
              <a:rPr lang="es-ES" sz="1600" dirty="0" err="1">
                <a:solidFill>
                  <a:schemeClr val="bg1"/>
                </a:solidFill>
              </a:rPr>
              <a:t>React</a:t>
            </a:r>
            <a:r>
              <a:rPr lang="es-ES" sz="1600" dirty="0">
                <a:solidFill>
                  <a:schemeClr val="bg1"/>
                </a:solidFill>
              </a:rPr>
              <a:t>, Vite y </a:t>
            </a:r>
            <a:r>
              <a:rPr lang="es-ES" sz="1600" dirty="0" err="1">
                <a:solidFill>
                  <a:schemeClr val="bg1"/>
                </a:solidFill>
              </a:rPr>
              <a:t>Redux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Crea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Proyecto con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Vite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Instala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Dependencias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Configura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Redux</a:t>
            </a: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Configura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Componente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que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pintará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la/s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Gráficas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RECUERDA:</a:t>
            </a: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- Tener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levantado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Backend, Frontend y la Base de Datos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abierta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para que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todo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funcione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correctamente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.</a:t>
            </a: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597544" y="844346"/>
            <a:ext cx="7335855" cy="49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Estructura del Ejercicio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A40D8DE-6558-7633-4692-F2909044F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569" y="491226"/>
            <a:ext cx="1842089" cy="61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3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9">
            <a:extLst>
              <a:ext uri="{FF2B5EF4-FFF2-40B4-BE49-F238E27FC236}">
                <a16:creationId xmlns:a16="http://schemas.microsoft.com/office/drawing/2014/main" id="{0D5A5D57-B5D3-37C2-5F74-A722771CE685}"/>
              </a:ext>
            </a:extLst>
          </p:cNvPr>
          <p:cNvSpPr/>
          <p:nvPr/>
        </p:nvSpPr>
        <p:spPr>
          <a:xfrm>
            <a:off x="597544" y="1666876"/>
            <a:ext cx="6905624" cy="4429124"/>
          </a:xfrm>
          <a:prstGeom prst="rect">
            <a:avLst/>
          </a:prstGeom>
          <a:solidFill>
            <a:schemeClr val="tx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1004588" y="1952625"/>
            <a:ext cx="5679429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Enlaces de </a:t>
            </a:r>
            <a:r>
              <a:rPr lang="en-US" sz="16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interés</a:t>
            </a:r>
            <a:r>
              <a:rPr lang="en-US" sz="16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:</a:t>
            </a: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Página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D3js: 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  <a:hlinkClick r:id="rId4"/>
              </a:rPr>
              <a:t>https://d3js.org/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Getting started 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  <a:hlinkClick r:id="rId5"/>
              </a:rPr>
              <a:t>https://d3js.org/getting-started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Ejemplos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Gráficas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  <a:hlinkClick r:id="rId6"/>
              </a:rPr>
              <a:t>https://observablehq.com/@d3/gallery?utm_source=d3js-org&amp;utm_medium=nav&amp;utm_campaign=try-observable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285750" marR="0" lvl="0" indent="-2857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Bar chart: 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  <a:hlinkClick r:id="rId7"/>
              </a:rPr>
              <a:t>https://observablehq.com/@d3/bar-chart/2?intent=fork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Pie chart: 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  <a:hlinkClick r:id="rId8"/>
              </a:rPr>
              <a:t>https://observablehq.com/@d3/pie-chart/2?intent=fork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Histogram: 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  <a:hlinkClick r:id="rId9"/>
              </a:rPr>
              <a:t>https://observablehq.com/@d3/histogram/2?intent=fork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Line: </a:t>
            </a:r>
            <a:r>
              <a:rPr lang="en-U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  <a:hlinkClick r:id="rId10"/>
              </a:rPr>
              <a:t>https://observablehq.com/@d3/gradient-encoding?intent=fork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597544" y="844346"/>
            <a:ext cx="7335855" cy="49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Gráficas con D3js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71566E-D855-84E1-7F98-36ECA0524B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8466" y="1666876"/>
            <a:ext cx="4096533" cy="44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E88C14E7-8863-B141-ABB4-2A5E9B0F34D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7" name="Google Shape;89;p19">
            <a:extLst>
              <a:ext uri="{FF2B5EF4-FFF2-40B4-BE49-F238E27FC236}">
                <a16:creationId xmlns:a16="http://schemas.microsoft.com/office/drawing/2014/main" id="{0A16DF7F-E9BC-BE49-AD8C-86CF4396A087}"/>
              </a:ext>
            </a:extLst>
          </p:cNvPr>
          <p:cNvSpPr/>
          <p:nvPr/>
        </p:nvSpPr>
        <p:spPr>
          <a:xfrm>
            <a:off x="544800" y="983354"/>
            <a:ext cx="11228100" cy="534124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742952" y="1283596"/>
            <a:ext cx="5679429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600" b="1" u="sng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Entender la estructura de D3.js:</a:t>
            </a:r>
          </a:p>
          <a:p>
            <a:pPr marL="171450" marR="0" lvl="0" indent="-1714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D3.js es una biblioteca poderosa para crear visualizaciones de datos en la web. </a:t>
            </a:r>
          </a:p>
          <a:p>
            <a:pPr marL="171450" marR="0" lvl="0" indent="-1714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Familiarizarse con su selección, manipulación de datos y funciones de escalado es fundamental (Lee la </a:t>
            </a:r>
            <a:r>
              <a:rPr lang="es-ES" sz="1200" b="1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DOCUMENTACIÓN</a:t>
            </a: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).</a:t>
            </a:r>
          </a:p>
          <a:p>
            <a:pPr marL="171450" marR="0" lvl="0" indent="-1714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Los gráficos de pastel se crean principalmente </a:t>
            </a:r>
            <a:r>
              <a:rPr lang="es-ES" b="1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usando d3.pie() y d3.arc().</a:t>
            </a:r>
            <a:endParaRPr lang="es-ES" sz="1200" b="1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600" b="1" u="sng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Integrar D3.js con </a:t>
            </a:r>
            <a:r>
              <a:rPr lang="es-ES" sz="1600" b="1" u="sng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React</a:t>
            </a:r>
            <a:r>
              <a:rPr lang="es-ES" sz="1600" b="1" u="sng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:</a:t>
            </a:r>
          </a:p>
          <a:p>
            <a:pPr marL="171450" marR="0" lvl="0" indent="-1714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React</a:t>
            </a: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maneja la interfaz de usuario declarativamente, mientras que D3.js manipula el DOM directamente. </a:t>
            </a:r>
          </a:p>
          <a:p>
            <a:pPr marL="171450" marR="0" lvl="0" indent="-1714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Usar </a:t>
            </a:r>
            <a:r>
              <a:rPr lang="es-ES" b="1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refs</a:t>
            </a:r>
            <a:r>
              <a:rPr lang="es-ES" b="1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en </a:t>
            </a:r>
            <a:r>
              <a:rPr lang="es-ES" b="1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React</a:t>
            </a:r>
            <a:r>
              <a:rPr lang="es-ES" b="1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para integrar D3.js </a:t>
            </a: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es una práctica común.</a:t>
            </a:r>
          </a:p>
          <a:p>
            <a:pPr marL="171450" marR="0" lvl="0" indent="-1714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Mantén el estado del gráfico en </a:t>
            </a:r>
            <a:r>
              <a:rPr lang="es-ES" sz="12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Redux</a:t>
            </a: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para que pueda ser fácilmente accesible y manejado en toda la aplicación.</a:t>
            </a:r>
          </a:p>
          <a:p>
            <a:pPr marL="171450" marR="0" lvl="0" indent="-17145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</a:rPr>
              <a:t>Los datos deben ser un </a:t>
            </a:r>
            <a:r>
              <a:rPr lang="es-ES" sz="1600" b="1" dirty="0">
                <a:solidFill>
                  <a:schemeClr val="bg1"/>
                </a:solidFill>
              </a:rPr>
              <a:t>array de objetos</a:t>
            </a:r>
            <a:endParaRPr lang="en-US" b="1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416569" y="243955"/>
            <a:ext cx="7335855" cy="49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Consejos y pistas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1E85193-7E11-C019-7CE1-18838AF7F942}"/>
              </a:ext>
            </a:extLst>
          </p:cNvPr>
          <p:cNvCxnSpPr/>
          <p:nvPr/>
        </p:nvCxnSpPr>
        <p:spPr>
          <a:xfrm>
            <a:off x="6410325" y="1352550"/>
            <a:ext cx="0" cy="434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90;p19">
            <a:extLst>
              <a:ext uri="{FF2B5EF4-FFF2-40B4-BE49-F238E27FC236}">
                <a16:creationId xmlns:a16="http://schemas.microsoft.com/office/drawing/2014/main" id="{836DC90D-1184-46B2-0688-4734AF535F45}"/>
              </a:ext>
            </a:extLst>
          </p:cNvPr>
          <p:cNvSpPr txBox="1"/>
          <p:nvPr/>
        </p:nvSpPr>
        <p:spPr>
          <a:xfrm>
            <a:off x="6630664" y="1283596"/>
            <a:ext cx="4818383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600" b="1" u="sng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D3.js Pie y Arc </a:t>
            </a:r>
            <a:r>
              <a:rPr lang="es-ES" sz="1600" b="1" u="sng" dirty="0" err="1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Generators</a:t>
            </a:r>
            <a:r>
              <a:rPr lang="es-ES" sz="1600" b="1" u="sng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:</a:t>
            </a: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Usa d3.pie() para transformar los datos en un formato adecuado para un gráfico de pastel.</a:t>
            </a: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Usa d3.arc() para generar los arcos del gráfico.</a:t>
            </a: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bg1"/>
              </a:solidFill>
              <a:latin typeface="Futura Std Medium" panose="020B0502020204020303" pitchFamily="34" charset="77"/>
              <a:sym typeface="Montserrat Light"/>
            </a:endParaRPr>
          </a:p>
          <a:p>
            <a:pPr>
              <a:lnSpc>
                <a:spcPts val="2400"/>
              </a:lnSpc>
            </a:pPr>
            <a:r>
              <a:rPr lang="es-ES" sz="1600" b="1" u="sng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Color y Estilo:</a:t>
            </a: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Usa una escala de colores de D3.js, como d3.schemeCategory10, para asignar colores a las porciones del gráfico.</a:t>
            </a: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Controla el grosor del borde y la opacidad para mejorar la visualización.</a:t>
            </a: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bg1"/>
              </a:solidFill>
              <a:latin typeface="Futura Std Medium" panose="020B0502020204020303" pitchFamily="34" charset="77"/>
              <a:sym typeface="Montserrat Light"/>
            </a:endParaRPr>
          </a:p>
          <a:p>
            <a:pPr lvl="0">
              <a:lnSpc>
                <a:spcPts val="2400"/>
              </a:lnSpc>
            </a:pPr>
            <a:r>
              <a:rPr lang="es-ES" sz="1600" b="1" u="sng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Actualizar el Gráfico:</a:t>
            </a:r>
          </a:p>
          <a:p>
            <a:pPr marR="0" lvl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Cada vez que los datos cambien, D3.js debe ser informado para actualizar el gráfico. Esto se maneja dentro del </a:t>
            </a:r>
            <a:r>
              <a:rPr lang="es-ES" sz="1200" dirty="0" err="1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useEffect</a:t>
            </a: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 en </a:t>
            </a:r>
            <a:r>
              <a:rPr lang="es-ES" sz="1200" dirty="0" err="1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React</a:t>
            </a:r>
            <a:r>
              <a:rPr lang="es-ES" sz="1200" dirty="0">
                <a:solidFill>
                  <a:schemeClr val="bg1"/>
                </a:solidFill>
                <a:latin typeface="Futura Std Medium" panose="020B0502020204020303" pitchFamily="34" charset="77"/>
                <a:sym typeface="Montserrat Light"/>
              </a:rPr>
              <a:t>.</a:t>
            </a:r>
            <a:endParaRPr lang="en-US" sz="1200" dirty="0">
              <a:solidFill>
                <a:schemeClr val="bg1"/>
              </a:solidFill>
              <a:latin typeface="Futura Std Medium" panose="020B0502020204020303" pitchFamily="34" charset="77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807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"/>
          <p:cNvSpPr/>
          <p:nvPr/>
        </p:nvSpPr>
        <p:spPr>
          <a:xfrm>
            <a:off x="622038" y="0"/>
            <a:ext cx="10947919" cy="6253474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5C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3"/>
          <p:cNvSpPr txBox="1"/>
          <p:nvPr/>
        </p:nvSpPr>
        <p:spPr>
          <a:xfrm>
            <a:off x="3086965" y="651864"/>
            <a:ext cx="601806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tx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Conclusión</a:t>
            </a:r>
            <a:endParaRPr dirty="0">
              <a:solidFill>
                <a:schemeClr val="tx1"/>
              </a:solidFill>
              <a:latin typeface="Futura Std Book" panose="020B0502020204020303" pitchFamily="34" charset="77"/>
              <a:cs typeface="Futura Medium" panose="020B0602020204020303" pitchFamily="34" charset="-79"/>
            </a:endParaRPr>
          </a:p>
        </p:txBody>
      </p:sp>
      <p:sp>
        <p:nvSpPr>
          <p:cNvPr id="560" name="Google Shape;560;p43"/>
          <p:cNvSpPr txBox="1"/>
          <p:nvPr/>
        </p:nvSpPr>
        <p:spPr>
          <a:xfrm>
            <a:off x="3016560" y="1648881"/>
            <a:ext cx="6309702" cy="134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EFEFEF"/>
                </a:solidFill>
                <a:latin typeface="Futura Std Book" panose="020B0502020204020303" pitchFamily="34" charset="77"/>
                <a:cs typeface="Futura Medium" panose="020B0602020204020303" pitchFamily="34" charset="-79"/>
                <a:sym typeface="Montserrat Light"/>
              </a:rPr>
              <a:t>Este taller es para que aprendáis que sabe hacer la otra vertical de cara al desafio de tripulaciones</a:t>
            </a:r>
            <a:r>
              <a:rPr lang="en-US" dirty="0">
                <a:solidFill>
                  <a:srgbClr val="EFEFEF"/>
                </a:solidFill>
                <a:latin typeface="Futura Std Book" panose="020B0502020204020303" pitchFamily="34" charset="77"/>
                <a:cs typeface="Futura Medium" panose="020B0602020204020303" pitchFamily="34" charset="-79"/>
                <a:sym typeface="Montserrat Light"/>
              </a:rPr>
              <a:t>.</a:t>
            </a:r>
            <a:endParaRPr dirty="0">
              <a:latin typeface="Futura Std Book" panose="020B0502020204020303" pitchFamily="34" charset="77"/>
              <a:cs typeface="Futura Medium" panose="020B0602020204020303" pitchFamily="34" charset="-79"/>
            </a:endParaRPr>
          </a:p>
        </p:txBody>
      </p:sp>
      <p:sp>
        <p:nvSpPr>
          <p:cNvPr id="6" name="Forma en L 5">
            <a:extLst>
              <a:ext uri="{FF2B5EF4-FFF2-40B4-BE49-F238E27FC236}">
                <a16:creationId xmlns:a16="http://schemas.microsoft.com/office/drawing/2014/main" id="{450D18F3-8A61-1642-A24C-0DE345C9E870}"/>
              </a:ext>
            </a:extLst>
          </p:cNvPr>
          <p:cNvSpPr/>
          <p:nvPr/>
        </p:nvSpPr>
        <p:spPr>
          <a:xfrm>
            <a:off x="622037" y="1236639"/>
            <a:ext cx="843689" cy="824484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724FB7-14B4-C44E-9222-F1620192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2108" y="234327"/>
            <a:ext cx="1611229" cy="1203995"/>
          </a:xfrm>
          <a:prstGeom prst="rect">
            <a:avLst/>
          </a:prstGeom>
        </p:spPr>
      </p:pic>
      <p:sp>
        <p:nvSpPr>
          <p:cNvPr id="8" name="Forma en L 7">
            <a:extLst>
              <a:ext uri="{FF2B5EF4-FFF2-40B4-BE49-F238E27FC236}">
                <a16:creationId xmlns:a16="http://schemas.microsoft.com/office/drawing/2014/main" id="{4726BFB7-FC52-8845-913B-AB7C6EEB3BBC}"/>
              </a:ext>
            </a:extLst>
          </p:cNvPr>
          <p:cNvSpPr/>
          <p:nvPr/>
        </p:nvSpPr>
        <p:spPr>
          <a:xfrm>
            <a:off x="1043880" y="412154"/>
            <a:ext cx="843689" cy="824484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rma en L 8">
            <a:extLst>
              <a:ext uri="{FF2B5EF4-FFF2-40B4-BE49-F238E27FC236}">
                <a16:creationId xmlns:a16="http://schemas.microsoft.com/office/drawing/2014/main" id="{4320FA58-547D-8142-9115-F12D5913A986}"/>
              </a:ext>
            </a:extLst>
          </p:cNvPr>
          <p:cNvSpPr/>
          <p:nvPr/>
        </p:nvSpPr>
        <p:spPr>
          <a:xfrm>
            <a:off x="10734737" y="5428990"/>
            <a:ext cx="843689" cy="824484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784492-49E9-A340-B737-70B99EF3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100" y="5003800"/>
            <a:ext cx="1261901" cy="12728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678BB3-67C4-EA41-A2A4-FE9E24C0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565" name="Google Shape;565;p44"/>
          <p:cNvSpPr/>
          <p:nvPr/>
        </p:nvSpPr>
        <p:spPr>
          <a:xfrm>
            <a:off x="622037" y="0"/>
            <a:ext cx="10947919" cy="5994920"/>
          </a:xfrm>
          <a:prstGeom prst="rect">
            <a:avLst/>
          </a:prstGeom>
          <a:solidFill>
            <a:schemeClr val="bg2">
              <a:alpha val="89803"/>
            </a:schemeClr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4"/>
          <p:cNvSpPr txBox="1"/>
          <p:nvPr/>
        </p:nvSpPr>
        <p:spPr>
          <a:xfrm>
            <a:off x="3086966" y="3654489"/>
            <a:ext cx="601806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Montserrat ExtraBold"/>
                <a:sym typeface="Montserrat ExtraBold"/>
              </a:rPr>
              <a:t>¡Gracias!</a:t>
            </a:r>
            <a:endParaRPr dirty="0">
              <a:solidFill>
                <a:schemeClr val="bg1"/>
              </a:solidFill>
              <a:latin typeface="Futura Std Book" panose="020B0502020204020303" pitchFamily="34" charset="77"/>
              <a:cs typeface="Futura Medium" panose="020B0602020204020303" pitchFamily="34" charset="-79"/>
            </a:endParaRPr>
          </a:p>
        </p:txBody>
      </p:sp>
      <p:sp>
        <p:nvSpPr>
          <p:cNvPr id="567" name="Google Shape;567;p44"/>
          <p:cNvSpPr txBox="1"/>
          <p:nvPr/>
        </p:nvSpPr>
        <p:spPr>
          <a:xfrm>
            <a:off x="4153932" y="3313676"/>
            <a:ext cx="38841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utura Std Book" panose="020B0502020204020303" pitchFamily="34" charset="77"/>
              <a:cs typeface="Futura Medium" panose="020B0602020204020303" pitchFamily="34" charset="-79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EE5DFF-C946-8E4A-9A21-D887D222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24883" y="1246358"/>
            <a:ext cx="4142229" cy="19571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E88C14E7-8863-B141-ABB4-2A5E9B0F34D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7" name="Google Shape;89;p19">
            <a:extLst>
              <a:ext uri="{FF2B5EF4-FFF2-40B4-BE49-F238E27FC236}">
                <a16:creationId xmlns:a16="http://schemas.microsoft.com/office/drawing/2014/main" id="{0A16DF7F-E9BC-BE49-AD8C-86CF4396A087}"/>
              </a:ext>
            </a:extLst>
          </p:cNvPr>
          <p:cNvSpPr/>
          <p:nvPr/>
        </p:nvSpPr>
        <p:spPr>
          <a:xfrm>
            <a:off x="544801" y="863080"/>
            <a:ext cx="4737643" cy="5167850"/>
          </a:xfrm>
          <a:prstGeom prst="rect">
            <a:avLst/>
          </a:prstGeom>
          <a:solidFill>
            <a:srgbClr val="EF3340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1;p19">
            <a:extLst>
              <a:ext uri="{FF2B5EF4-FFF2-40B4-BE49-F238E27FC236}">
                <a16:creationId xmlns:a16="http://schemas.microsoft.com/office/drawing/2014/main" id="{135301CC-B2D7-3346-A11D-3BD7A0056626}"/>
              </a:ext>
            </a:extLst>
          </p:cNvPr>
          <p:cNvSpPr txBox="1"/>
          <p:nvPr/>
        </p:nvSpPr>
        <p:spPr>
          <a:xfrm>
            <a:off x="544801" y="1178092"/>
            <a:ext cx="4737643" cy="272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Data</a:t>
            </a:r>
            <a:endParaRPr lang="en-US" sz="4000" b="1" dirty="0">
              <a:solidFill>
                <a:schemeClr val="bg1"/>
              </a:solidFill>
              <a:latin typeface="Futura Std Book" panose="020B0502020204020303" pitchFamily="34" charset="77"/>
              <a:ea typeface="Montserrat ExtraBold"/>
              <a:cs typeface="Futura" panose="020B0602020204020303" pitchFamily="34" charset="-79"/>
              <a:sym typeface="Montserrat ExtraBold"/>
            </a:endParaRPr>
          </a:p>
        </p:txBody>
      </p:sp>
      <p:sp>
        <p:nvSpPr>
          <p:cNvPr id="20" name="Google Shape;92;p19">
            <a:extLst>
              <a:ext uri="{FF2B5EF4-FFF2-40B4-BE49-F238E27FC236}">
                <a16:creationId xmlns:a16="http://schemas.microsoft.com/office/drawing/2014/main" id="{FA5DD223-6F29-5842-AEBC-6BEA45FDD7D8}"/>
              </a:ext>
            </a:extLst>
          </p:cNvPr>
          <p:cNvSpPr txBox="1"/>
          <p:nvPr/>
        </p:nvSpPr>
        <p:spPr>
          <a:xfrm>
            <a:off x="-300934" y="1178092"/>
            <a:ext cx="216408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BFBFB"/>
                </a:solidFill>
                <a:latin typeface="Futura Std Book" panose="020B0502020204020303" pitchFamily="34" charset="77"/>
                <a:ea typeface="Montserrat SemiBold"/>
                <a:cs typeface="Montserrat SemiBold"/>
                <a:sym typeface="Montserrat SemiBold"/>
              </a:rPr>
              <a:t>1.</a:t>
            </a:r>
            <a:endParaRPr dirty="0">
              <a:latin typeface="Futura Std Book" panose="020B0502020204020303" pitchFamily="34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060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9">
            <a:extLst>
              <a:ext uri="{FF2B5EF4-FFF2-40B4-BE49-F238E27FC236}">
                <a16:creationId xmlns:a16="http://schemas.microsoft.com/office/drawing/2014/main" id="{0D5A5D57-B5D3-37C2-5F74-A722771CE685}"/>
              </a:ext>
            </a:extLst>
          </p:cNvPr>
          <p:cNvSpPr/>
          <p:nvPr/>
        </p:nvSpPr>
        <p:spPr>
          <a:xfrm>
            <a:off x="6832315" y="863080"/>
            <a:ext cx="4737643" cy="5167850"/>
          </a:xfrm>
          <a:prstGeom prst="rect">
            <a:avLst/>
          </a:prstGeom>
          <a:solidFill>
            <a:schemeClr val="tx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7304926" y="2110902"/>
            <a:ext cx="3956806" cy="356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Teneis que descargaros el dataset de </a:t>
            </a:r>
            <a:r>
              <a:rPr lang="es-ES" sz="16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kaggle</a:t>
            </a:r>
            <a:r>
              <a:rPr lang="es-ES" sz="16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: </a:t>
            </a:r>
            <a:r>
              <a:rPr lang="es-ES" sz="16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  <a:hlinkClick r:id="rId4"/>
              </a:rPr>
              <a:t>https://www.kaggle.com/datasets/mehmettahiraslan/customer-shopping-dataset</a:t>
            </a:r>
            <a:endParaRPr lang="es-ES" sz="16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7304926" y="1380980"/>
            <a:ext cx="4046246" cy="1557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Recogida de datos</a:t>
            </a:r>
            <a:r>
              <a:rPr lang="en-U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. 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BC37D29-08E8-A382-4F3E-2471F66E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22" y="2033168"/>
            <a:ext cx="6628418" cy="25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5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9">
            <a:extLst>
              <a:ext uri="{FF2B5EF4-FFF2-40B4-BE49-F238E27FC236}">
                <a16:creationId xmlns:a16="http://schemas.microsoft.com/office/drawing/2014/main" id="{0D5A5D57-B5D3-37C2-5F74-A722771CE685}"/>
              </a:ext>
            </a:extLst>
          </p:cNvPr>
          <p:cNvSpPr/>
          <p:nvPr/>
        </p:nvSpPr>
        <p:spPr>
          <a:xfrm>
            <a:off x="6832315" y="863080"/>
            <a:ext cx="4737643" cy="5167850"/>
          </a:xfrm>
          <a:prstGeom prst="rect">
            <a:avLst/>
          </a:prstGeom>
          <a:solidFill>
            <a:schemeClr val="tx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7304926" y="2110902"/>
            <a:ext cx="3956806" cy="356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Realizar </a:t>
            </a:r>
            <a:r>
              <a:rPr lang="es-ES" sz="16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feature</a:t>
            </a:r>
            <a:r>
              <a:rPr lang="es-ES" sz="16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engineering</a:t>
            </a:r>
            <a:r>
              <a:rPr lang="es-ES" sz="1600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para poder sacar el mayor jugo a los datos y poder hacer representaciones.</a:t>
            </a:r>
          </a:p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7304926" y="1380980"/>
            <a:ext cx="4046246" cy="72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Limpieza de datos</a:t>
            </a:r>
            <a:r>
              <a:rPr lang="en-U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. 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B8CCC403-6C39-803D-1F8C-3409E451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36" y="1554317"/>
            <a:ext cx="4541914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0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9">
            <a:extLst>
              <a:ext uri="{FF2B5EF4-FFF2-40B4-BE49-F238E27FC236}">
                <a16:creationId xmlns:a16="http://schemas.microsoft.com/office/drawing/2014/main" id="{0D5A5D57-B5D3-37C2-5F74-A722771CE685}"/>
              </a:ext>
            </a:extLst>
          </p:cNvPr>
          <p:cNvSpPr/>
          <p:nvPr/>
        </p:nvSpPr>
        <p:spPr>
          <a:xfrm>
            <a:off x="6832315" y="863080"/>
            <a:ext cx="4737643" cy="5167850"/>
          </a:xfrm>
          <a:prstGeom prst="rect">
            <a:avLst/>
          </a:prstGeom>
          <a:solidFill>
            <a:schemeClr val="tx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7304926" y="2938410"/>
            <a:ext cx="3956806" cy="273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7304926" y="1380980"/>
            <a:ext cx="4046246" cy="1557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Subir el csv a una base de datos </a:t>
            </a:r>
            <a:r>
              <a:rPr lang="es-ES" sz="2800" b="1" dirty="0" err="1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Mongodb</a:t>
            </a:r>
            <a:r>
              <a:rPr lang="en-U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. </a:t>
            </a: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0FEA0B9-F13A-1160-13A2-71A03198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7" y="1692612"/>
            <a:ext cx="6942583" cy="32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3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9">
            <a:extLst>
              <a:ext uri="{FF2B5EF4-FFF2-40B4-BE49-F238E27FC236}">
                <a16:creationId xmlns:a16="http://schemas.microsoft.com/office/drawing/2014/main" id="{0D5A5D57-B5D3-37C2-5F74-A722771CE685}"/>
              </a:ext>
            </a:extLst>
          </p:cNvPr>
          <p:cNvSpPr/>
          <p:nvPr/>
        </p:nvSpPr>
        <p:spPr>
          <a:xfrm>
            <a:off x="6832315" y="863080"/>
            <a:ext cx="4737643" cy="5167850"/>
          </a:xfrm>
          <a:prstGeom prst="rect">
            <a:avLst/>
          </a:prstGeom>
          <a:solidFill>
            <a:schemeClr val="tx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7304926" y="2938410"/>
            <a:ext cx="3956806" cy="273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7304926" y="1380980"/>
            <a:ext cx="4046246" cy="1557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Proponer visualizaciones</a:t>
            </a:r>
            <a:r>
              <a:rPr lang="en-U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. 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4370377-24D0-36F0-E22B-67E455422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07" y="145655"/>
            <a:ext cx="6878893" cy="2792755"/>
          </a:xfrm>
          <a:prstGeom prst="rect">
            <a:avLst/>
          </a:prstGeom>
        </p:spPr>
      </p:pic>
      <p:pic>
        <p:nvPicPr>
          <p:cNvPr id="9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54654CD7-FA07-BDA9-33EB-33E0FAAA6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841" y="3510945"/>
            <a:ext cx="2238859" cy="234591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27F9754-51D0-AA6B-161A-BF12E4D42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7" y="3068981"/>
            <a:ext cx="4550595" cy="32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0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E88C14E7-8863-B141-ABB4-2A5E9B0F34D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7" name="Google Shape;89;p19">
            <a:extLst>
              <a:ext uri="{FF2B5EF4-FFF2-40B4-BE49-F238E27FC236}">
                <a16:creationId xmlns:a16="http://schemas.microsoft.com/office/drawing/2014/main" id="{0A16DF7F-E9BC-BE49-AD8C-86CF4396A087}"/>
              </a:ext>
            </a:extLst>
          </p:cNvPr>
          <p:cNvSpPr/>
          <p:nvPr/>
        </p:nvSpPr>
        <p:spPr>
          <a:xfrm>
            <a:off x="544801" y="863080"/>
            <a:ext cx="4737643" cy="5167850"/>
          </a:xfrm>
          <a:prstGeom prst="rect">
            <a:avLst/>
          </a:prstGeom>
          <a:solidFill>
            <a:srgbClr val="EF3340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1;p19">
            <a:extLst>
              <a:ext uri="{FF2B5EF4-FFF2-40B4-BE49-F238E27FC236}">
                <a16:creationId xmlns:a16="http://schemas.microsoft.com/office/drawing/2014/main" id="{135301CC-B2D7-3346-A11D-3BD7A0056626}"/>
              </a:ext>
            </a:extLst>
          </p:cNvPr>
          <p:cNvSpPr txBox="1"/>
          <p:nvPr/>
        </p:nvSpPr>
        <p:spPr>
          <a:xfrm>
            <a:off x="544801" y="1178092"/>
            <a:ext cx="4737643" cy="272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 err="1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Fullstack</a:t>
            </a:r>
            <a:endParaRPr lang="en-US" sz="4000" b="1" dirty="0">
              <a:solidFill>
                <a:schemeClr val="bg1"/>
              </a:solidFill>
              <a:latin typeface="Futura Std Book" panose="020B0502020204020303" pitchFamily="34" charset="77"/>
              <a:ea typeface="Montserrat ExtraBold"/>
              <a:cs typeface="Futura" panose="020B0602020204020303" pitchFamily="34" charset="-79"/>
              <a:sym typeface="Montserrat ExtraBold"/>
            </a:endParaRPr>
          </a:p>
        </p:txBody>
      </p:sp>
      <p:sp>
        <p:nvSpPr>
          <p:cNvPr id="20" name="Google Shape;92;p19">
            <a:extLst>
              <a:ext uri="{FF2B5EF4-FFF2-40B4-BE49-F238E27FC236}">
                <a16:creationId xmlns:a16="http://schemas.microsoft.com/office/drawing/2014/main" id="{FA5DD223-6F29-5842-AEBC-6BEA45FDD7D8}"/>
              </a:ext>
            </a:extLst>
          </p:cNvPr>
          <p:cNvSpPr txBox="1"/>
          <p:nvPr/>
        </p:nvSpPr>
        <p:spPr>
          <a:xfrm>
            <a:off x="-300934" y="1178092"/>
            <a:ext cx="216408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BFBFB"/>
                </a:solidFill>
                <a:latin typeface="Futura Std Book" panose="020B0502020204020303" pitchFamily="34" charset="77"/>
                <a:ea typeface="Montserrat SemiBold"/>
                <a:cs typeface="Montserrat SemiBold"/>
                <a:sym typeface="Montserrat SemiBold"/>
              </a:rPr>
              <a:t>1.</a:t>
            </a:r>
            <a:endParaRPr dirty="0">
              <a:latin typeface="Futura Std Book" panose="020B0502020204020303" pitchFamily="34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264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9">
            <a:extLst>
              <a:ext uri="{FF2B5EF4-FFF2-40B4-BE49-F238E27FC236}">
                <a16:creationId xmlns:a16="http://schemas.microsoft.com/office/drawing/2014/main" id="{0D5A5D57-B5D3-37C2-5F74-A722771CE685}"/>
              </a:ext>
            </a:extLst>
          </p:cNvPr>
          <p:cNvSpPr/>
          <p:nvPr/>
        </p:nvSpPr>
        <p:spPr>
          <a:xfrm>
            <a:off x="3202970" y="2166517"/>
            <a:ext cx="4355603" cy="2472158"/>
          </a:xfrm>
          <a:prstGeom prst="rect">
            <a:avLst/>
          </a:prstGeom>
          <a:solidFill>
            <a:schemeClr val="tx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3350269" y="2259302"/>
            <a:ext cx="4117982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OBJETIVO: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Crear y manejar un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 Node.js que provea una API.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Gestionar el estado de nuestra aplicación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Redux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Renderizar gráficos interactivos usando D3.js en un proyecto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 Vite. </a:t>
            </a:r>
          </a:p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1023139" y="1291057"/>
            <a:ext cx="7335855" cy="49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bg1"/>
                </a:solidFill>
              </a:rPr>
              <a:t>Creación de una Gráfica de Datos</a:t>
            </a:r>
            <a:endParaRPr lang="en-US" sz="3200" b="1" dirty="0">
              <a:solidFill>
                <a:schemeClr val="bg1"/>
              </a:solidFill>
              <a:latin typeface="Futura Std Book" panose="020B0502020204020303" pitchFamily="34" charset="77"/>
              <a:ea typeface="Montserrat ExtraBold"/>
              <a:cs typeface="Futura" panose="020B0602020204020303" pitchFamily="34" charset="-79"/>
              <a:sym typeface="Montserrat ExtraBold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4176305-09EA-810C-015A-676E439DAB93}"/>
              </a:ext>
            </a:extLst>
          </p:cNvPr>
          <p:cNvGrpSpPr/>
          <p:nvPr/>
        </p:nvGrpSpPr>
        <p:grpSpPr>
          <a:xfrm>
            <a:off x="8180286" y="2166517"/>
            <a:ext cx="2584569" cy="2804691"/>
            <a:chOff x="7923866" y="2038205"/>
            <a:chExt cx="2584569" cy="2804691"/>
          </a:xfrm>
        </p:grpSpPr>
        <p:pic>
          <p:nvPicPr>
            <p:cNvPr id="1028" name="Picture 4" descr="MongoDB Compass: Create Database and Insert Document | by Ishvini Anuraj |  Medium">
              <a:extLst>
                <a:ext uri="{FF2B5EF4-FFF2-40B4-BE49-F238E27FC236}">
                  <a16:creationId xmlns:a16="http://schemas.microsoft.com/office/drawing/2014/main" id="{137D24AF-1B13-A484-3E4D-5B9592D4DB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1" t="21622" b="26643"/>
            <a:stretch/>
          </p:blipFill>
          <p:spPr bwMode="auto">
            <a:xfrm>
              <a:off x="7923866" y="2038205"/>
              <a:ext cx="2584034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ámina rígida for Sale con la obra «Logotipo de Node.JS [Exportación de  alta resolución para impresión HQ]» de futuristiccake | Redbubble">
              <a:extLst>
                <a:ext uri="{FF2B5EF4-FFF2-40B4-BE49-F238E27FC236}">
                  <a16:creationId xmlns:a16="http://schemas.microsoft.com/office/drawing/2014/main" id="{2BA93598-D406-2FA1-1556-4E7CF7A812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03" b="23143"/>
            <a:stretch/>
          </p:blipFill>
          <p:spPr bwMode="auto">
            <a:xfrm>
              <a:off x="7949708" y="2918852"/>
              <a:ext cx="1239183" cy="860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act Redux - Reviews, Pros &amp; Cons | Companies using React Redux">
              <a:extLst>
                <a:ext uri="{FF2B5EF4-FFF2-40B4-BE49-F238E27FC236}">
                  <a16:creationId xmlns:a16="http://schemas.microsoft.com/office/drawing/2014/main" id="{4CD302B2-0CE5-F516-5B61-163A58C3E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4201" y="2836878"/>
              <a:ext cx="1073699" cy="1073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act&quot; Icon - Download for free – Iconduck">
              <a:extLst>
                <a:ext uri="{FF2B5EF4-FFF2-40B4-BE49-F238E27FC236}">
                  <a16:creationId xmlns:a16="http://schemas.microsoft.com/office/drawing/2014/main" id="{4B3A28AA-E458-BBD5-1643-4F03CFC07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0447" y="4106886"/>
              <a:ext cx="736010" cy="736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3js Reviews 2024: Details, Pricing, &amp; Features | G2">
              <a:extLst>
                <a:ext uri="{FF2B5EF4-FFF2-40B4-BE49-F238E27FC236}">
                  <a16:creationId xmlns:a16="http://schemas.microsoft.com/office/drawing/2014/main" id="{954D872D-2A02-8BC7-EFB5-6CADEAA8E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9708" y="4111364"/>
              <a:ext cx="719909" cy="71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Que es Vite y como funciona más rapido que webpack | by Jaime Hernández |  Medium">
              <a:extLst>
                <a:ext uri="{FF2B5EF4-FFF2-40B4-BE49-F238E27FC236}">
                  <a16:creationId xmlns:a16="http://schemas.microsoft.com/office/drawing/2014/main" id="{282909F1-1630-8C05-E2B8-F2C7395782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2" r="14493"/>
            <a:stretch/>
          </p:blipFill>
          <p:spPr bwMode="auto">
            <a:xfrm>
              <a:off x="9767287" y="4124460"/>
              <a:ext cx="741148" cy="706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01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9">
            <a:extLst>
              <a:ext uri="{FF2B5EF4-FFF2-40B4-BE49-F238E27FC236}">
                <a16:creationId xmlns:a16="http://schemas.microsoft.com/office/drawing/2014/main" id="{0D5A5D57-B5D3-37C2-5F74-A722771CE685}"/>
              </a:ext>
            </a:extLst>
          </p:cNvPr>
          <p:cNvSpPr/>
          <p:nvPr/>
        </p:nvSpPr>
        <p:spPr>
          <a:xfrm>
            <a:off x="6832315" y="863080"/>
            <a:ext cx="4737643" cy="5167850"/>
          </a:xfrm>
          <a:prstGeom prst="rect">
            <a:avLst/>
          </a:prstGeom>
          <a:solidFill>
            <a:schemeClr val="tx1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9">
            <a:extLst>
              <a:ext uri="{FF2B5EF4-FFF2-40B4-BE49-F238E27FC236}">
                <a16:creationId xmlns:a16="http://schemas.microsoft.com/office/drawing/2014/main" id="{28F81A42-27DC-D718-ADB7-E2324DA380C3}"/>
              </a:ext>
            </a:extLst>
          </p:cNvPr>
          <p:cNvSpPr txBox="1"/>
          <p:nvPr/>
        </p:nvSpPr>
        <p:spPr>
          <a:xfrm>
            <a:off x="7143750" y="2173460"/>
            <a:ext cx="4117982" cy="356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Vuestros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compañeros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de DATA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darán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un enlace con la Base de Datos que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han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creado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en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Mongo.</a:t>
            </a:r>
            <a:b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</a:br>
            <a:b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</a:b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Podéis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trabajar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con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su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DB o </a:t>
            </a:r>
          </a:p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2.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crearos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vuestra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propia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DB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exportando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la Data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desde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Mongo Compass: </a:t>
            </a:r>
          </a:p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	- Export the full collection:</a:t>
            </a:r>
          </a:p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	- Export File Type: JSON</a:t>
            </a:r>
          </a:p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Crearemos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nuestra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DB e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importaremos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los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datos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del JSON para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trabajar</a:t>
            </a:r>
            <a:r>
              <a:rPr lang="en-US" dirty="0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 con </a:t>
            </a:r>
            <a:r>
              <a:rPr lang="en-US" dirty="0" err="1">
                <a:solidFill>
                  <a:schemeClr val="bg1"/>
                </a:solidFill>
                <a:latin typeface="Futura Std Medium" panose="020B0502020204020303" pitchFamily="34" charset="77"/>
                <a:ea typeface="Montserrat Light"/>
                <a:cs typeface="Montserrat Light"/>
                <a:sym typeface="Montserrat Light"/>
              </a:rPr>
              <a:t>ellos</a:t>
            </a:r>
            <a:endParaRPr lang="en-US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Futura Std Medium" panose="020B0502020204020303" pitchFamily="34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AA75833F-C7D8-0D9C-C44E-11202D739B56}"/>
              </a:ext>
            </a:extLst>
          </p:cNvPr>
          <p:cNvSpPr txBox="1"/>
          <p:nvPr/>
        </p:nvSpPr>
        <p:spPr>
          <a:xfrm>
            <a:off x="7215486" y="1380980"/>
            <a:ext cx="4046246" cy="49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Recogida de datos</a:t>
            </a:r>
            <a:r>
              <a:rPr lang="en-US" sz="2800" b="1" dirty="0">
                <a:solidFill>
                  <a:schemeClr val="bg1"/>
                </a:solidFill>
                <a:latin typeface="Futura Std Book" panose="020B0502020204020303" pitchFamily="34" charset="77"/>
                <a:ea typeface="Montserrat ExtraBold"/>
                <a:cs typeface="Futura" panose="020B0602020204020303" pitchFamily="34" charset="-79"/>
                <a:sym typeface="Montserrat ExtraBold"/>
              </a:rPr>
              <a:t>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A481C6-276E-D5A4-DA67-779749F74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17" y="941038"/>
            <a:ext cx="6061912" cy="36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64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s 15">
      <a:dk1>
        <a:srgbClr val="000000"/>
      </a:dk1>
      <a:lt1>
        <a:srgbClr val="FFFFFF"/>
      </a:lt1>
      <a:dk2>
        <a:srgbClr val="EF3340"/>
      </a:dk2>
      <a:lt2>
        <a:srgbClr val="E7E6E6"/>
      </a:lt2>
      <a:accent1>
        <a:srgbClr val="E8959C"/>
      </a:accent1>
      <a:accent2>
        <a:srgbClr val="641C22"/>
      </a:accent2>
      <a:accent3>
        <a:srgbClr val="7F7F7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Bridge - PLANTILLA" id="{2AC48198-98FC-6D40-B5E4-F0FD3AAF1C1C}" vid="{F21DB918-5116-4846-B9C3-68D10B784C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2947</TotalTime>
  <Words>689</Words>
  <Application>Microsoft Office PowerPoint</Application>
  <PresentationFormat>Panorámica</PresentationFormat>
  <Paragraphs>86</Paragraphs>
  <Slides>15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Calibri</vt:lpstr>
      <vt:lpstr>Arial</vt:lpstr>
      <vt:lpstr>Futura Std Medium</vt:lpstr>
      <vt:lpstr>Futura Std Book</vt:lpstr>
      <vt:lpstr>Futura Std ExtraBold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SILVIA AMPARO ESTEVE MUÑOZ</cp:lastModifiedBy>
  <cp:revision>132</cp:revision>
  <dcterms:modified xsi:type="dcterms:W3CDTF">2024-06-06T08:50:36Z</dcterms:modified>
</cp:coreProperties>
</file>